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704020202020204" pitchFamily="34" charset="0"/>
      <p:regular r:id="rId8"/>
      <p:bold r:id="rId9"/>
    </p:embeddedFont>
    <p:embeddedFont>
      <p:font typeface="Bisdak" panose="00000400000000000000" charset="0"/>
      <p:regular r:id="rId10"/>
    </p:embeddedFont>
    <p:embeddedFont>
      <p:font typeface="Tomorrow" panose="020B0604020202020204" charset="0"/>
      <p:regular r:id="rId11"/>
    </p:embeddedFont>
    <p:embeddedFont>
      <p:font typeface="Trebuchet MS Bold" panose="020B0703020202020204" pitchFamily="3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95905" y="6459426"/>
            <a:ext cx="2501922" cy="3835260"/>
          </a:xfrm>
          <a:custGeom>
            <a:avLst/>
            <a:gdLst/>
            <a:ahLst/>
            <a:cxnLst/>
            <a:rect l="l" t="t" r="r" b="b"/>
            <a:pathLst>
              <a:path w="2501922" h="3835260">
                <a:moveTo>
                  <a:pt x="0" y="0"/>
                </a:moveTo>
                <a:lnTo>
                  <a:pt x="2501922" y="0"/>
                </a:lnTo>
                <a:lnTo>
                  <a:pt x="2501922" y="3835260"/>
                </a:lnTo>
                <a:lnTo>
                  <a:pt x="0" y="3835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" b="-1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5382080" cy="4622799"/>
          </a:xfrm>
          <a:custGeom>
            <a:avLst/>
            <a:gdLst/>
            <a:ahLst/>
            <a:cxnLst/>
            <a:rect l="l" t="t" r="r" b="b"/>
            <a:pathLst>
              <a:path w="5382080" h="4622799">
                <a:moveTo>
                  <a:pt x="0" y="0"/>
                </a:moveTo>
                <a:lnTo>
                  <a:pt x="5382080" y="0"/>
                </a:lnTo>
                <a:lnTo>
                  <a:pt x="5382080" y="4622799"/>
                </a:lnTo>
                <a:lnTo>
                  <a:pt x="0" y="4622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" b="-2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98882" y="3886199"/>
            <a:ext cx="10490690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80"/>
              </a:lnSpc>
            </a:pPr>
            <a:r>
              <a:rPr lang="en-US" sz="16400" spc="1450">
                <a:solidFill>
                  <a:srgbClr val="231F20"/>
                </a:solidFill>
                <a:latin typeface="Trebuchet MS Bold"/>
              </a:rPr>
              <a:t>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5970" y="1028700"/>
            <a:ext cx="27965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0"/>
              </a:lnSpc>
            </a:pPr>
            <a:r>
              <a:rPr lang="en-US" sz="7050" spc="714">
                <a:solidFill>
                  <a:srgbClr val="231F20"/>
                </a:solidFill>
                <a:latin typeface="Bisdak"/>
              </a:rPr>
              <a:t>BTL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" y="0"/>
            <a:ext cx="6298887" cy="4075778"/>
          </a:xfrm>
          <a:custGeom>
            <a:avLst/>
            <a:gdLst/>
            <a:ahLst/>
            <a:cxnLst/>
            <a:rect l="l" t="t" r="r" b="b"/>
            <a:pathLst>
              <a:path w="6298887" h="4075778">
                <a:moveTo>
                  <a:pt x="0" y="0"/>
                </a:moveTo>
                <a:lnTo>
                  <a:pt x="6298887" y="0"/>
                </a:lnTo>
                <a:lnTo>
                  <a:pt x="6298887" y="4075778"/>
                </a:lnTo>
                <a:lnTo>
                  <a:pt x="0" y="407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r="-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0048" y="3156100"/>
            <a:ext cx="7697931" cy="7143496"/>
          </a:xfrm>
          <a:custGeom>
            <a:avLst/>
            <a:gdLst/>
            <a:ahLst/>
            <a:cxnLst/>
            <a:rect l="l" t="t" r="r" b="b"/>
            <a:pathLst>
              <a:path w="7697931" h="7143496">
                <a:moveTo>
                  <a:pt x="0" y="0"/>
                </a:moveTo>
                <a:lnTo>
                  <a:pt x="7697931" y="0"/>
                </a:lnTo>
                <a:lnTo>
                  <a:pt x="7697931" y="7143496"/>
                </a:lnTo>
                <a:lnTo>
                  <a:pt x="0" y="714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" b="-1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82210" y="1635125"/>
            <a:ext cx="3145790" cy="3435350"/>
            <a:chOff x="0" y="0"/>
            <a:chExt cx="4194387" cy="4580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0"/>
                  </a:move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913852" y="4821178"/>
            <a:ext cx="3145790" cy="3435350"/>
            <a:chOff x="0" y="0"/>
            <a:chExt cx="4194387" cy="4580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4579874"/>
                  </a:moveTo>
                  <a:lnTo>
                    <a:pt x="0" y="0"/>
                  </a:ln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113510" y="1635125"/>
            <a:ext cx="3145790" cy="3435350"/>
            <a:chOff x="0" y="0"/>
            <a:chExt cx="4194387" cy="4580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4579874"/>
                  </a:moveTo>
                  <a:lnTo>
                    <a:pt x="0" y="0"/>
                  </a:ln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353066" y="4821178"/>
            <a:ext cx="3145790" cy="3435350"/>
            <a:chOff x="0" y="0"/>
            <a:chExt cx="4194387" cy="4580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4579874"/>
                  </a:moveTo>
                  <a:lnTo>
                    <a:pt x="0" y="0"/>
                  </a:ln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73637" y="6525509"/>
            <a:ext cx="3145790" cy="3435350"/>
            <a:chOff x="0" y="0"/>
            <a:chExt cx="4194387" cy="4580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0"/>
                  </a:move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113964" y="6538853"/>
            <a:ext cx="3145790" cy="3435350"/>
            <a:chOff x="0" y="0"/>
            <a:chExt cx="4194387" cy="4580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93667" cy="4579874"/>
            </a:xfrm>
            <a:custGeom>
              <a:avLst/>
              <a:gdLst/>
              <a:ahLst/>
              <a:cxnLst/>
              <a:rect l="l" t="t" r="r" b="b"/>
              <a:pathLst>
                <a:path w="4193667" h="4579874">
                  <a:moveTo>
                    <a:pt x="0" y="4579874"/>
                  </a:moveTo>
                  <a:lnTo>
                    <a:pt x="0" y="0"/>
                  </a:lnTo>
                  <a:lnTo>
                    <a:pt x="4193667" y="0"/>
                  </a:lnTo>
                  <a:lnTo>
                    <a:pt x="4193667" y="4579874"/>
                  </a:lnTo>
                  <a:lnTo>
                    <a:pt x="0" y="4579874"/>
                  </a:lnTo>
                  <a:close/>
                </a:path>
              </a:pathLst>
            </a:custGeom>
            <a:solidFill>
              <a:srgbClr val="0F0E0D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5708432" y="3566954"/>
            <a:ext cx="2524987" cy="2508448"/>
          </a:xfrm>
          <a:custGeom>
            <a:avLst/>
            <a:gdLst/>
            <a:ahLst/>
            <a:cxnLst/>
            <a:rect l="l" t="t" r="r" b="b"/>
            <a:pathLst>
              <a:path w="2524987" h="2508448">
                <a:moveTo>
                  <a:pt x="0" y="0"/>
                </a:moveTo>
                <a:lnTo>
                  <a:pt x="2524987" y="0"/>
                </a:lnTo>
                <a:lnTo>
                  <a:pt x="2524987" y="2508448"/>
                </a:lnTo>
                <a:lnTo>
                  <a:pt x="0" y="2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0881" y="380901"/>
            <a:ext cx="2508448" cy="2508448"/>
          </a:xfrm>
          <a:custGeom>
            <a:avLst/>
            <a:gdLst/>
            <a:ahLst/>
            <a:cxnLst/>
            <a:rect l="l" t="t" r="r" b="b"/>
            <a:pathLst>
              <a:path w="2508448" h="2508448">
                <a:moveTo>
                  <a:pt x="0" y="0"/>
                </a:moveTo>
                <a:lnTo>
                  <a:pt x="2508447" y="0"/>
                </a:lnTo>
                <a:lnTo>
                  <a:pt x="2508447" y="2508448"/>
                </a:lnTo>
                <a:lnTo>
                  <a:pt x="0" y="2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32523" y="3566954"/>
            <a:ext cx="2508448" cy="2508448"/>
          </a:xfrm>
          <a:custGeom>
            <a:avLst/>
            <a:gdLst/>
            <a:ahLst/>
            <a:cxnLst/>
            <a:rect l="l" t="t" r="r" b="b"/>
            <a:pathLst>
              <a:path w="2508448" h="2508448">
                <a:moveTo>
                  <a:pt x="0" y="0"/>
                </a:moveTo>
                <a:lnTo>
                  <a:pt x="2508448" y="0"/>
                </a:lnTo>
                <a:lnTo>
                  <a:pt x="2508448" y="2508448"/>
                </a:lnTo>
                <a:lnTo>
                  <a:pt x="0" y="2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433067" y="5389624"/>
            <a:ext cx="2507583" cy="2507583"/>
          </a:xfrm>
          <a:custGeom>
            <a:avLst/>
            <a:gdLst/>
            <a:ahLst/>
            <a:cxnLst/>
            <a:rect l="l" t="t" r="r" b="b"/>
            <a:pathLst>
              <a:path w="2507583" h="2507583">
                <a:moveTo>
                  <a:pt x="0" y="0"/>
                </a:moveTo>
                <a:lnTo>
                  <a:pt x="2507583" y="0"/>
                </a:lnTo>
                <a:lnTo>
                  <a:pt x="2507583" y="2507583"/>
                </a:lnTo>
                <a:lnTo>
                  <a:pt x="0" y="25075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92308" y="5284629"/>
            <a:ext cx="2508448" cy="2508448"/>
          </a:xfrm>
          <a:custGeom>
            <a:avLst/>
            <a:gdLst/>
            <a:ahLst/>
            <a:cxnLst/>
            <a:rect l="l" t="t" r="r" b="b"/>
            <a:pathLst>
              <a:path w="2508448" h="2508448">
                <a:moveTo>
                  <a:pt x="0" y="0"/>
                </a:moveTo>
                <a:lnTo>
                  <a:pt x="2508447" y="0"/>
                </a:lnTo>
                <a:lnTo>
                  <a:pt x="2508447" y="2508448"/>
                </a:lnTo>
                <a:lnTo>
                  <a:pt x="0" y="2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433067" y="380901"/>
            <a:ext cx="2499875" cy="2496279"/>
          </a:xfrm>
          <a:custGeom>
            <a:avLst/>
            <a:gdLst/>
            <a:ahLst/>
            <a:cxnLst/>
            <a:rect l="l" t="t" r="r" b="b"/>
            <a:pathLst>
              <a:path w="2499875" h="2496279">
                <a:moveTo>
                  <a:pt x="0" y="0"/>
                </a:moveTo>
                <a:lnTo>
                  <a:pt x="2499875" y="0"/>
                </a:lnTo>
                <a:lnTo>
                  <a:pt x="2499875" y="2496279"/>
                </a:lnTo>
                <a:lnTo>
                  <a:pt x="0" y="2496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426" b="-4426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332924" y="304800"/>
            <a:ext cx="633186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0"/>
              </a:lnSpc>
            </a:pPr>
            <a:r>
              <a:rPr lang="en-US" sz="9400" spc="160">
                <a:solidFill>
                  <a:srgbClr val="231F20"/>
                </a:solidFill>
                <a:latin typeface="Trebuchet MS Bold"/>
              </a:rPr>
              <a:t>OUR	TEAM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12752" y="3426050"/>
            <a:ext cx="2084705" cy="123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6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Даниел Бузин</a:t>
            </a:r>
          </a:p>
          <a:p>
            <a:pPr algn="l">
              <a:lnSpc>
                <a:spcPts val="3226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Back-end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4179" y="6633891"/>
            <a:ext cx="2084705" cy="1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8"/>
              </a:lnSpc>
            </a:pPr>
            <a:r>
              <a:rPr lang="en-US" sz="2700" spc="51">
                <a:solidFill>
                  <a:srgbClr val="FFFAFA"/>
                </a:solidFill>
                <a:latin typeface="Tomorrow"/>
              </a:rPr>
              <a:t>Стелиан              Миков</a:t>
            </a:r>
          </a:p>
          <a:p>
            <a:pPr algn="l">
              <a:lnSpc>
                <a:spcPts val="3218"/>
              </a:lnSpc>
            </a:pPr>
            <a:r>
              <a:rPr lang="en-US" sz="2700" spc="51">
                <a:solidFill>
                  <a:srgbClr val="FFFAFA"/>
                </a:solidFill>
                <a:latin typeface="Tomorrow"/>
              </a:rPr>
              <a:t>Scrum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44506" y="3260537"/>
            <a:ext cx="2084705" cy="1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700" spc="102">
                <a:solidFill>
                  <a:srgbClr val="FFFAFA"/>
                </a:solidFill>
                <a:latin typeface="Tomorrow"/>
              </a:rPr>
              <a:t>Станислав Радев</a:t>
            </a:r>
          </a:p>
          <a:p>
            <a:pPr algn="ctr">
              <a:lnSpc>
                <a:spcPts val="3218"/>
              </a:lnSpc>
            </a:pPr>
            <a:r>
              <a:rPr lang="en-US" sz="2700" spc="102">
                <a:solidFill>
                  <a:srgbClr val="FFFAFA"/>
                </a:solidFill>
                <a:latin typeface="Tomorrow"/>
              </a:rPr>
              <a:t>Back-end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98716" y="6529328"/>
            <a:ext cx="2084705" cy="1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Кевин Русев</a:t>
            </a:r>
          </a:p>
          <a:p>
            <a:pPr algn="ctr">
              <a:lnSpc>
                <a:spcPts val="3218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Back-end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2752" y="8233659"/>
            <a:ext cx="2084705" cy="123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6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Милко Барев</a:t>
            </a:r>
          </a:p>
          <a:p>
            <a:pPr algn="l">
              <a:lnSpc>
                <a:spcPts val="3226"/>
              </a:lnSpc>
            </a:pPr>
            <a:r>
              <a:rPr lang="en-US" sz="2700" spc="91">
                <a:solidFill>
                  <a:srgbClr val="FFFAFA"/>
                </a:solidFill>
                <a:latin typeface="Tomorrow"/>
              </a:rPr>
              <a:t>Back-end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644506" y="8077449"/>
            <a:ext cx="2084705" cy="121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8"/>
              </a:lnSpc>
            </a:pPr>
            <a:r>
              <a:rPr lang="en-US" sz="2700" spc="51">
                <a:solidFill>
                  <a:srgbClr val="FFFAFA"/>
                </a:solidFill>
                <a:latin typeface="Tomorrow"/>
              </a:rPr>
              <a:t>Калоян Илиев</a:t>
            </a:r>
          </a:p>
          <a:p>
            <a:pPr algn="l">
              <a:lnSpc>
                <a:spcPts val="3218"/>
              </a:lnSpc>
            </a:pPr>
            <a:r>
              <a:rPr lang="en-US" sz="2700" spc="51">
                <a:solidFill>
                  <a:srgbClr val="FFFAFA"/>
                </a:solidFill>
                <a:latin typeface="Tomorrow"/>
              </a:rPr>
              <a:t>Back-end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" y="0"/>
            <a:ext cx="6298887" cy="4075778"/>
          </a:xfrm>
          <a:custGeom>
            <a:avLst/>
            <a:gdLst/>
            <a:ahLst/>
            <a:cxnLst/>
            <a:rect l="l" t="t" r="r" b="b"/>
            <a:pathLst>
              <a:path w="6298887" h="4075778">
                <a:moveTo>
                  <a:pt x="0" y="0"/>
                </a:moveTo>
                <a:lnTo>
                  <a:pt x="6298887" y="0"/>
                </a:lnTo>
                <a:lnTo>
                  <a:pt x="6298887" y="4075778"/>
                </a:lnTo>
                <a:lnTo>
                  <a:pt x="0" y="407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" r="-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90048" y="3156100"/>
            <a:ext cx="7697931" cy="7143496"/>
          </a:xfrm>
          <a:custGeom>
            <a:avLst/>
            <a:gdLst/>
            <a:ahLst/>
            <a:cxnLst/>
            <a:rect l="l" t="t" r="r" b="b"/>
            <a:pathLst>
              <a:path w="7697931" h="7143496">
                <a:moveTo>
                  <a:pt x="0" y="0"/>
                </a:moveTo>
                <a:lnTo>
                  <a:pt x="7697931" y="0"/>
                </a:lnTo>
                <a:lnTo>
                  <a:pt x="7697931" y="7143496"/>
                </a:lnTo>
                <a:lnTo>
                  <a:pt x="0" y="714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" b="-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75715" y="2074706"/>
            <a:ext cx="8063298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0"/>
              </a:lnSpc>
            </a:pPr>
            <a:r>
              <a:rPr lang="en-US" sz="9400" spc="1140">
                <a:solidFill>
                  <a:srgbClr val="231F20"/>
                </a:solidFill>
                <a:latin typeface="Trebuchet MS Bold"/>
              </a:rPr>
              <a:t>OUR 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10098" y="5501098"/>
            <a:ext cx="9267660" cy="4785901"/>
          </a:xfrm>
          <a:custGeom>
            <a:avLst/>
            <a:gdLst/>
            <a:ahLst/>
            <a:cxnLst/>
            <a:rect l="l" t="t" r="r" b="b"/>
            <a:pathLst>
              <a:path w="9267660" h="4785901">
                <a:moveTo>
                  <a:pt x="0" y="0"/>
                </a:moveTo>
                <a:lnTo>
                  <a:pt x="9267660" y="0"/>
                </a:lnTo>
                <a:lnTo>
                  <a:pt x="9267660" y="4785901"/>
                </a:lnTo>
                <a:lnTo>
                  <a:pt x="0" y="4785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" b="-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92281" y="6274364"/>
            <a:ext cx="3474085" cy="648335"/>
            <a:chOff x="0" y="0"/>
            <a:chExt cx="4632113" cy="8644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32071" cy="864489"/>
            </a:xfrm>
            <a:custGeom>
              <a:avLst/>
              <a:gdLst/>
              <a:ahLst/>
              <a:cxnLst/>
              <a:rect l="l" t="t" r="r" b="b"/>
              <a:pathLst>
                <a:path w="4632071" h="864489">
                  <a:moveTo>
                    <a:pt x="0" y="0"/>
                  </a:moveTo>
                  <a:lnTo>
                    <a:pt x="4632071" y="0"/>
                  </a:lnTo>
                  <a:lnTo>
                    <a:pt x="4632071" y="864489"/>
                  </a:lnTo>
                  <a:lnTo>
                    <a:pt x="0" y="86448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632113" cy="92159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539"/>
                </a:lnSpc>
              </a:pPr>
              <a:r>
                <a:rPr lang="en-US" sz="2949" spc="70">
                  <a:solidFill>
                    <a:srgbClr val="FFFFFF"/>
                  </a:solidFill>
                  <a:latin typeface="Arial Bold"/>
                </a:rPr>
                <a:t>Ideas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06998" y="3982884"/>
            <a:ext cx="3475990" cy="1151255"/>
            <a:chOff x="0" y="0"/>
            <a:chExt cx="4634653" cy="1535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34611" cy="1535049"/>
            </a:xfrm>
            <a:custGeom>
              <a:avLst/>
              <a:gdLst/>
              <a:ahLst/>
              <a:cxnLst/>
              <a:rect l="l" t="t" r="r" b="b"/>
              <a:pathLst>
                <a:path w="4634611" h="1535049">
                  <a:moveTo>
                    <a:pt x="0" y="0"/>
                  </a:moveTo>
                  <a:lnTo>
                    <a:pt x="4634611" y="0"/>
                  </a:lnTo>
                  <a:lnTo>
                    <a:pt x="4634611" y="1535049"/>
                  </a:lnTo>
                  <a:lnTo>
                    <a:pt x="0" y="153504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4634653" cy="163978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4050"/>
                </a:lnSpc>
              </a:pPr>
              <a:r>
                <a:rPr lang="en-US" sz="2949" spc="119">
                  <a:solidFill>
                    <a:srgbClr val="FFFFFF"/>
                  </a:solidFill>
                  <a:latin typeface="Arial Bold"/>
                </a:rPr>
                <a:t>making the  project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05718" y="6274364"/>
            <a:ext cx="3474085" cy="648335"/>
            <a:chOff x="0" y="0"/>
            <a:chExt cx="4632113" cy="8644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32071" cy="864489"/>
            </a:xfrm>
            <a:custGeom>
              <a:avLst/>
              <a:gdLst/>
              <a:ahLst/>
              <a:cxnLst/>
              <a:rect l="l" t="t" r="r" b="b"/>
              <a:pathLst>
                <a:path w="4632071" h="864489">
                  <a:moveTo>
                    <a:pt x="0" y="0"/>
                  </a:moveTo>
                  <a:lnTo>
                    <a:pt x="4632071" y="0"/>
                  </a:lnTo>
                  <a:lnTo>
                    <a:pt x="4632071" y="864489"/>
                  </a:lnTo>
                  <a:lnTo>
                    <a:pt x="0" y="86448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4632113" cy="921597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3539"/>
                </a:lnSpc>
              </a:pPr>
              <a:r>
                <a:rPr lang="en-US" sz="2949" spc="89">
                  <a:solidFill>
                    <a:srgbClr val="FFFFFF"/>
                  </a:solidFill>
                  <a:latin typeface="Arial Bold"/>
                </a:rPr>
                <a:t>testing the code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494808" y="0"/>
            <a:ext cx="3793190" cy="2984499"/>
          </a:xfrm>
          <a:custGeom>
            <a:avLst/>
            <a:gdLst/>
            <a:ahLst/>
            <a:cxnLst/>
            <a:rect l="l" t="t" r="r" b="b"/>
            <a:pathLst>
              <a:path w="3793190" h="2984499">
                <a:moveTo>
                  <a:pt x="0" y="0"/>
                </a:moveTo>
                <a:lnTo>
                  <a:pt x="3793190" y="0"/>
                </a:lnTo>
                <a:lnTo>
                  <a:pt x="3793190" y="2984499"/>
                </a:lnTo>
                <a:lnTo>
                  <a:pt x="0" y="2984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" b="-56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1628" y="6505251"/>
            <a:ext cx="2471440" cy="3781651"/>
          </a:xfrm>
          <a:custGeom>
            <a:avLst/>
            <a:gdLst/>
            <a:ahLst/>
            <a:cxnLst/>
            <a:rect l="l" t="t" r="r" b="b"/>
            <a:pathLst>
              <a:path w="2471440" h="3781651">
                <a:moveTo>
                  <a:pt x="0" y="0"/>
                </a:moveTo>
                <a:lnTo>
                  <a:pt x="2471440" y="0"/>
                </a:lnTo>
                <a:lnTo>
                  <a:pt x="2471440" y="3781651"/>
                </a:lnTo>
                <a:lnTo>
                  <a:pt x="0" y="3781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7" b="-8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112042" y="7844929"/>
            <a:ext cx="1035050" cy="470534"/>
          </a:xfrm>
          <a:custGeom>
            <a:avLst/>
            <a:gdLst/>
            <a:ahLst/>
            <a:cxnLst/>
            <a:rect l="l" t="t" r="r" b="b"/>
            <a:pathLst>
              <a:path w="1035050" h="470534">
                <a:moveTo>
                  <a:pt x="0" y="0"/>
                </a:moveTo>
                <a:lnTo>
                  <a:pt x="1035050" y="0"/>
                </a:lnTo>
                <a:lnTo>
                  <a:pt x="1035050" y="470534"/>
                </a:lnTo>
                <a:lnTo>
                  <a:pt x="0" y="47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248525" y="7991686"/>
            <a:ext cx="118795" cy="118866"/>
          </a:xfrm>
          <a:custGeom>
            <a:avLst/>
            <a:gdLst/>
            <a:ahLst/>
            <a:cxnLst/>
            <a:rect l="l" t="t" r="r" b="b"/>
            <a:pathLst>
              <a:path w="118795" h="118866">
                <a:moveTo>
                  <a:pt x="0" y="0"/>
                </a:moveTo>
                <a:lnTo>
                  <a:pt x="118795" y="0"/>
                </a:lnTo>
                <a:lnTo>
                  <a:pt x="118795" y="118866"/>
                </a:lnTo>
                <a:lnTo>
                  <a:pt x="0" y="11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" r="-2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888022" y="7991686"/>
            <a:ext cx="118795" cy="118866"/>
          </a:xfrm>
          <a:custGeom>
            <a:avLst/>
            <a:gdLst/>
            <a:ahLst/>
            <a:cxnLst/>
            <a:rect l="l" t="t" r="r" b="b"/>
            <a:pathLst>
              <a:path w="118795" h="118866">
                <a:moveTo>
                  <a:pt x="0" y="0"/>
                </a:moveTo>
                <a:lnTo>
                  <a:pt x="118795" y="0"/>
                </a:lnTo>
                <a:lnTo>
                  <a:pt x="118795" y="118866"/>
                </a:lnTo>
                <a:lnTo>
                  <a:pt x="0" y="118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" r="-2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301437" y="8039823"/>
            <a:ext cx="662305" cy="1108710"/>
          </a:xfrm>
          <a:custGeom>
            <a:avLst/>
            <a:gdLst/>
            <a:ahLst/>
            <a:cxnLst/>
            <a:rect l="l" t="t" r="r" b="b"/>
            <a:pathLst>
              <a:path w="662305" h="1108710">
                <a:moveTo>
                  <a:pt x="0" y="0"/>
                </a:moveTo>
                <a:lnTo>
                  <a:pt x="662305" y="0"/>
                </a:lnTo>
                <a:lnTo>
                  <a:pt x="662305" y="1108710"/>
                </a:lnTo>
                <a:lnTo>
                  <a:pt x="0" y="1108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136344" y="8206168"/>
            <a:ext cx="131910" cy="167539"/>
          </a:xfrm>
          <a:custGeom>
            <a:avLst/>
            <a:gdLst/>
            <a:ahLst/>
            <a:cxnLst/>
            <a:rect l="l" t="t" r="r" b="b"/>
            <a:pathLst>
              <a:path w="131910" h="167539">
                <a:moveTo>
                  <a:pt x="0" y="0"/>
                </a:moveTo>
                <a:lnTo>
                  <a:pt x="131910" y="0"/>
                </a:lnTo>
                <a:lnTo>
                  <a:pt x="131910" y="167539"/>
                </a:lnTo>
                <a:lnTo>
                  <a:pt x="0" y="1675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4" r="-804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061457" y="7879867"/>
            <a:ext cx="1195070" cy="1233805"/>
          </a:xfrm>
          <a:custGeom>
            <a:avLst/>
            <a:gdLst/>
            <a:ahLst/>
            <a:cxnLst/>
            <a:rect l="l" t="t" r="r" b="b"/>
            <a:pathLst>
              <a:path w="1195070" h="1233805">
                <a:moveTo>
                  <a:pt x="0" y="0"/>
                </a:moveTo>
                <a:lnTo>
                  <a:pt x="1195070" y="0"/>
                </a:lnTo>
                <a:lnTo>
                  <a:pt x="1195070" y="1233805"/>
                </a:lnTo>
                <a:lnTo>
                  <a:pt x="0" y="1233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481108" y="8292161"/>
            <a:ext cx="87261" cy="226803"/>
          </a:xfrm>
          <a:custGeom>
            <a:avLst/>
            <a:gdLst/>
            <a:ahLst/>
            <a:cxnLst/>
            <a:rect l="l" t="t" r="r" b="b"/>
            <a:pathLst>
              <a:path w="87261" h="226803">
                <a:moveTo>
                  <a:pt x="0" y="0"/>
                </a:moveTo>
                <a:lnTo>
                  <a:pt x="87261" y="0"/>
                </a:lnTo>
                <a:lnTo>
                  <a:pt x="87261" y="226803"/>
                </a:lnTo>
                <a:lnTo>
                  <a:pt x="0" y="22680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99" b="-1299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618732" y="1425162"/>
            <a:ext cx="10090150" cy="108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0"/>
              </a:lnSpc>
            </a:pPr>
            <a:r>
              <a:rPr lang="en-US" sz="6950" spc="-350">
                <a:solidFill>
                  <a:srgbClr val="231F20"/>
                </a:solidFill>
                <a:latin typeface="Trebuchet MS Bold"/>
              </a:rPr>
              <a:t>STAGES OF 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29704" cy="5753100"/>
          </a:xfrm>
          <a:custGeom>
            <a:avLst/>
            <a:gdLst/>
            <a:ahLst/>
            <a:cxnLst/>
            <a:rect l="l" t="t" r="r" b="b"/>
            <a:pathLst>
              <a:path w="4229704" h="5753100">
                <a:moveTo>
                  <a:pt x="0" y="0"/>
                </a:moveTo>
                <a:lnTo>
                  <a:pt x="4229704" y="0"/>
                </a:lnTo>
                <a:lnTo>
                  <a:pt x="4229704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" b="-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3829" y="664429"/>
            <a:ext cx="1278716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9"/>
              </a:lnSpc>
            </a:pPr>
            <a:r>
              <a:rPr lang="en-US" sz="10100" spc="25">
                <a:solidFill>
                  <a:srgbClr val="000000"/>
                </a:solidFill>
                <a:latin typeface="Trebuchet MS Bold"/>
              </a:rPr>
              <a:t>USED TECHNOLOGIES</a:t>
            </a:r>
          </a:p>
        </p:txBody>
      </p:sp>
      <p:sp>
        <p:nvSpPr>
          <p:cNvPr id="4" name="Freeform 4"/>
          <p:cNvSpPr/>
          <p:nvPr/>
        </p:nvSpPr>
        <p:spPr>
          <a:xfrm>
            <a:off x="1476158" y="2540174"/>
            <a:ext cx="2857499" cy="1609724"/>
          </a:xfrm>
          <a:custGeom>
            <a:avLst/>
            <a:gdLst/>
            <a:ahLst/>
            <a:cxnLst/>
            <a:rect l="l" t="t" r="r" b="b"/>
            <a:pathLst>
              <a:path w="2857499" h="1609724">
                <a:moveTo>
                  <a:pt x="0" y="0"/>
                </a:moveTo>
                <a:lnTo>
                  <a:pt x="2857499" y="0"/>
                </a:lnTo>
                <a:lnTo>
                  <a:pt x="2857499" y="1609724"/>
                </a:lnTo>
                <a:lnTo>
                  <a:pt x="0" y="160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" r="-7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11492" y="0"/>
            <a:ext cx="4776507" cy="9499600"/>
          </a:xfrm>
          <a:custGeom>
            <a:avLst/>
            <a:gdLst/>
            <a:ahLst/>
            <a:cxnLst/>
            <a:rect l="l" t="t" r="r" b="b"/>
            <a:pathLst>
              <a:path w="4776507" h="9499600">
                <a:moveTo>
                  <a:pt x="0" y="0"/>
                </a:moveTo>
                <a:lnTo>
                  <a:pt x="4776507" y="0"/>
                </a:lnTo>
                <a:lnTo>
                  <a:pt x="4776507" y="9499600"/>
                </a:lnTo>
                <a:lnTo>
                  <a:pt x="0" y="949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" b="-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52039" y="2540174"/>
            <a:ext cx="2619374" cy="1743074"/>
          </a:xfrm>
          <a:custGeom>
            <a:avLst/>
            <a:gdLst/>
            <a:ahLst/>
            <a:cxnLst/>
            <a:rect l="l" t="t" r="r" b="b"/>
            <a:pathLst>
              <a:path w="2619374" h="1743074">
                <a:moveTo>
                  <a:pt x="0" y="0"/>
                </a:moveTo>
                <a:lnTo>
                  <a:pt x="2619374" y="0"/>
                </a:lnTo>
                <a:lnTo>
                  <a:pt x="2619374" y="1743074"/>
                </a:lnTo>
                <a:lnTo>
                  <a:pt x="0" y="174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1" b="-9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70213" y="6162377"/>
            <a:ext cx="1981200" cy="2076449"/>
          </a:xfrm>
          <a:custGeom>
            <a:avLst/>
            <a:gdLst/>
            <a:ahLst/>
            <a:cxnLst/>
            <a:rect l="l" t="t" r="r" b="b"/>
            <a:pathLst>
              <a:path w="1981200" h="2076449">
                <a:moveTo>
                  <a:pt x="0" y="0"/>
                </a:moveTo>
                <a:lnTo>
                  <a:pt x="1981200" y="0"/>
                </a:lnTo>
                <a:lnTo>
                  <a:pt x="1981200" y="2076449"/>
                </a:lnTo>
                <a:lnTo>
                  <a:pt x="0" y="20764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" r="-13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88996" y="6766949"/>
            <a:ext cx="2381249" cy="1333499"/>
          </a:xfrm>
          <a:custGeom>
            <a:avLst/>
            <a:gdLst/>
            <a:ahLst/>
            <a:cxnLst/>
            <a:rect l="l" t="t" r="r" b="b"/>
            <a:pathLst>
              <a:path w="2381249" h="1333499">
                <a:moveTo>
                  <a:pt x="0" y="0"/>
                </a:moveTo>
                <a:lnTo>
                  <a:pt x="2381249" y="0"/>
                </a:lnTo>
                <a:lnTo>
                  <a:pt x="2381249" y="1333499"/>
                </a:lnTo>
                <a:lnTo>
                  <a:pt x="0" y="1333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60039" y="6766949"/>
            <a:ext cx="1733549" cy="1333499"/>
          </a:xfrm>
          <a:custGeom>
            <a:avLst/>
            <a:gdLst/>
            <a:ahLst/>
            <a:cxnLst/>
            <a:rect l="l" t="t" r="r" b="b"/>
            <a:pathLst>
              <a:path w="1733549" h="1333499">
                <a:moveTo>
                  <a:pt x="0" y="0"/>
                </a:moveTo>
                <a:lnTo>
                  <a:pt x="1733549" y="0"/>
                </a:lnTo>
                <a:lnTo>
                  <a:pt x="1733549" y="1333499"/>
                </a:lnTo>
                <a:lnTo>
                  <a:pt x="0" y="1333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31082" y="2629593"/>
            <a:ext cx="1586971" cy="1586971"/>
          </a:xfrm>
          <a:custGeom>
            <a:avLst/>
            <a:gdLst/>
            <a:ahLst/>
            <a:cxnLst/>
            <a:rect l="l" t="t" r="r" b="b"/>
            <a:pathLst>
              <a:path w="1586971" h="1586971">
                <a:moveTo>
                  <a:pt x="0" y="0"/>
                </a:moveTo>
                <a:lnTo>
                  <a:pt x="1586971" y="0"/>
                </a:lnTo>
                <a:lnTo>
                  <a:pt x="1586971" y="1586971"/>
                </a:lnTo>
                <a:lnTo>
                  <a:pt x="0" y="15869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67929" y="2629593"/>
            <a:ext cx="1673927" cy="1673927"/>
          </a:xfrm>
          <a:custGeom>
            <a:avLst/>
            <a:gdLst/>
            <a:ahLst/>
            <a:cxnLst/>
            <a:rect l="l" t="t" r="r" b="b"/>
            <a:pathLst>
              <a:path w="1673927" h="1673927">
                <a:moveTo>
                  <a:pt x="0" y="0"/>
                </a:moveTo>
                <a:lnTo>
                  <a:pt x="1673927" y="0"/>
                </a:lnTo>
                <a:lnTo>
                  <a:pt x="1673927" y="1673927"/>
                </a:lnTo>
                <a:lnTo>
                  <a:pt x="0" y="1673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14852" y="4293995"/>
            <a:ext cx="155405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209">
                <a:solidFill>
                  <a:srgbClr val="000000"/>
                </a:solidFill>
                <a:latin typeface="Trebuchet MS Bold"/>
              </a:rPr>
              <a:t>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56479" y="4293995"/>
            <a:ext cx="6819931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35">
                <a:solidFill>
                  <a:srgbClr val="000000"/>
                </a:solidFill>
                <a:latin typeface="Trebuchet MS Bold"/>
              </a:rPr>
              <a:t>LANGUAGE      LIBRARY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42400" y="4293995"/>
            <a:ext cx="531690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524">
                <a:solidFill>
                  <a:srgbClr val="000000"/>
                </a:solidFill>
                <a:latin typeface="Trebuchet MS Bold"/>
              </a:rPr>
              <a:t>COMMUNIACTION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6158" y="8179679"/>
            <a:ext cx="4551045" cy="69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-89">
                <a:solidFill>
                  <a:srgbClr val="000000"/>
                </a:solidFill>
                <a:latin typeface="Trebuchet MS Bold"/>
              </a:rPr>
              <a:t>DOCUMENTATION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32737" y="8227304"/>
            <a:ext cx="3996690" cy="69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-109">
                <a:solidFill>
                  <a:srgbClr val="000000"/>
                </a:solidFill>
                <a:latin typeface="Trebuchet MS Bold"/>
              </a:rPr>
              <a:t>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6410" y="8179679"/>
            <a:ext cx="2830195" cy="69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spc="-10">
                <a:solidFill>
                  <a:srgbClr val="000000"/>
                </a:solidFill>
                <a:latin typeface="Trebuchet MS Bold"/>
              </a:rPr>
              <a:t>PLATFORM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9" cy="10286999"/>
          </a:xfrm>
          <a:custGeom>
            <a:avLst/>
            <a:gdLst/>
            <a:ahLst/>
            <a:cxnLst/>
            <a:rect l="l" t="t" r="r" b="b"/>
            <a:pathLst>
              <a:path w="18287999" h="10286999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65196" y="876"/>
            <a:ext cx="9022756" cy="9851747"/>
          </a:xfrm>
          <a:custGeom>
            <a:avLst/>
            <a:gdLst/>
            <a:ahLst/>
            <a:cxnLst/>
            <a:rect l="l" t="t" r="r" b="b"/>
            <a:pathLst>
              <a:path w="9022756" h="9851747">
                <a:moveTo>
                  <a:pt x="0" y="0"/>
                </a:moveTo>
                <a:lnTo>
                  <a:pt x="9022756" y="0"/>
                </a:lnTo>
                <a:lnTo>
                  <a:pt x="9022756" y="9851747"/>
                </a:lnTo>
                <a:lnTo>
                  <a:pt x="0" y="9851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488474"/>
            <a:ext cx="9930807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80"/>
              </a:lnSpc>
            </a:pPr>
            <a:r>
              <a:rPr lang="en-US" sz="9400" spc="-70">
                <a:solidFill>
                  <a:srgbClr val="231F20"/>
                </a:solidFill>
                <a:latin typeface="Trebuchet MS Bold"/>
              </a:rPr>
              <a:t>LET’ S JUMP</a:t>
            </a:r>
          </a:p>
          <a:p>
            <a:pPr algn="l">
              <a:lnSpc>
                <a:spcPts val="11280"/>
              </a:lnSpc>
            </a:pPr>
            <a:r>
              <a:rPr lang="en-US" sz="9400" spc="-70">
                <a:solidFill>
                  <a:srgbClr val="231F20"/>
                </a:solidFill>
                <a:latin typeface="Trebuchet MS Bold"/>
              </a:rPr>
              <a:t>TO THE CODE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7476070"/>
            <a:ext cx="7623809" cy="2810510"/>
            <a:chOff x="0" y="0"/>
            <a:chExt cx="10165079" cy="37473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64699" cy="3747389"/>
            </a:xfrm>
            <a:custGeom>
              <a:avLst/>
              <a:gdLst/>
              <a:ahLst/>
              <a:cxnLst/>
              <a:rect l="l" t="t" r="r" b="b"/>
              <a:pathLst>
                <a:path w="10164699" h="3747389">
                  <a:moveTo>
                    <a:pt x="10164699" y="2375789"/>
                  </a:moveTo>
                  <a:lnTo>
                    <a:pt x="1456690" y="2375789"/>
                  </a:lnTo>
                  <a:lnTo>
                    <a:pt x="1456690" y="0"/>
                  </a:lnTo>
                  <a:lnTo>
                    <a:pt x="0" y="0"/>
                  </a:lnTo>
                  <a:lnTo>
                    <a:pt x="0" y="2375789"/>
                  </a:lnTo>
                  <a:lnTo>
                    <a:pt x="0" y="3747389"/>
                  </a:lnTo>
                  <a:lnTo>
                    <a:pt x="10164699" y="3747389"/>
                  </a:lnTo>
                  <a:lnTo>
                    <a:pt x="10164699" y="2375789"/>
                  </a:lnTo>
                  <a:close/>
                </a:path>
              </a:pathLst>
            </a:custGeom>
            <a:solidFill>
              <a:srgbClr val="CCCCCC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Custom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Trebuchet MS Bold</vt:lpstr>
      <vt:lpstr>Tomorrow</vt:lpstr>
      <vt:lpstr>Bisdak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BTL.pptx</dc:title>
  <dc:creator>Daniel Buzin</dc:creator>
  <cp:lastModifiedBy>Stelian Mikov</cp:lastModifiedBy>
  <cp:revision>2</cp:revision>
  <dcterms:created xsi:type="dcterms:W3CDTF">2006-08-16T00:00:00Z</dcterms:created>
  <dcterms:modified xsi:type="dcterms:W3CDTF">2024-04-22T18:39:22Z</dcterms:modified>
  <dc:identifier>DAGDKbaeLW4</dc:identifier>
</cp:coreProperties>
</file>